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n-US"/>
    </a:defPPr>
    <a:lvl1pPr marL="0" lvl="0" algn="l" rtl="0">
      <a:defRPr lang="en-US" sz="1800">
        <a:solidFill>
          <a:schemeClr val="tx1"/>
        </a:solidFill>
        <a:latin typeface="+mn-lt"/>
      </a:defRPr>
    </a:lvl1pPr>
    <a:lvl2pPr marL="457200" lvl="1" algn="l" rtl="0">
      <a:defRPr lang="en-US" sz="1800">
        <a:solidFill>
          <a:schemeClr val="tx1"/>
        </a:solidFill>
        <a:latin typeface="+mn-lt"/>
      </a:defRPr>
    </a:lvl2pPr>
    <a:lvl3pPr marL="914400" lvl="2" algn="l" rtl="0">
      <a:defRPr lang="en-US" sz="1800">
        <a:solidFill>
          <a:schemeClr val="tx1"/>
        </a:solidFill>
        <a:latin typeface="+mn-lt"/>
      </a:defRPr>
    </a:lvl3pPr>
    <a:lvl4pPr marL="1371600" lvl="3" algn="l" rtl="0">
      <a:defRPr lang="en-US" sz="1800">
        <a:solidFill>
          <a:schemeClr val="tx1"/>
        </a:solidFill>
        <a:latin typeface="+mn-lt"/>
      </a:defRPr>
    </a:lvl4pPr>
    <a:lvl5pPr marL="1828800" lvl="4" algn="l" rtl="0">
      <a:defRPr lang="en-US" sz="1800">
        <a:solidFill>
          <a:schemeClr val="tx1"/>
        </a:solidFill>
        <a:latin typeface="+mn-lt"/>
      </a:defRPr>
    </a:lvl5pPr>
    <a:lvl6pPr marL="2286000" lvl="5" algn="l" rtl="0">
      <a:defRPr lang="en-US" sz="1800">
        <a:solidFill>
          <a:schemeClr val="tx1"/>
        </a:solidFill>
        <a:latin typeface="+mn-lt"/>
      </a:defRPr>
    </a:lvl6pPr>
    <a:lvl7pPr marL="2743200" lvl="6" algn="l" rtl="0">
      <a:defRPr lang="en-US" sz="1800">
        <a:solidFill>
          <a:schemeClr val="tx1"/>
        </a:solidFill>
        <a:latin typeface="+mn-lt"/>
      </a:defRPr>
    </a:lvl7pPr>
    <a:lvl8pPr marL="3200400" lvl="7" algn="l" rtl="0">
      <a:defRPr lang="en-US" sz="1800">
        <a:solidFill>
          <a:schemeClr val="tx1"/>
        </a:solidFill>
        <a:latin typeface="+mn-lt"/>
      </a:defRPr>
    </a:lvl8pPr>
    <a:lvl9pPr marL="3657600" lvl="8" algn="l" rtl="0">
      <a:defRPr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0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1208-2A8E-4F3B-A7ED-F6A4FEDE95DB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0741-0365-4C62-BEDE-2DDCAF473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_tex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4" descr="chalkboard_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5" descr="chalkboard_1_gradi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24" y="637926"/>
            <a:ext cx="8681353" cy="5582145"/>
          </a:xfrm>
          <a:prstGeom prst="rect">
            <a:avLst/>
          </a:prstGeom>
        </p:spPr>
      </p:pic>
      <p:pic>
        <p:nvPicPr>
          <p:cNvPr id="5" name="Picture 18" descr="chalkboard_1_dust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55" y="637926"/>
            <a:ext cx="8663489" cy="55821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2859" y="1280161"/>
            <a:ext cx="7298282" cy="2721414"/>
          </a:xfrm>
        </p:spPr>
        <p:txBody>
          <a:bodyPr vert="horz" rtlCol="0" anchor="b"/>
          <a:lstStyle>
            <a:lvl1pPr lvl="0" algn="ctr">
              <a:defRPr lang="en-US" sz="5600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11867" y="4174066"/>
            <a:ext cx="5543540" cy="791829"/>
          </a:xfrm>
        </p:spPr>
        <p:txBody>
          <a:bodyPr vert="horz" rtlCol="0" anchor="t">
            <a:noAutofit/>
          </a:bodyPr>
          <a:lstStyle>
            <a:lvl1pPr marL="0" lvl="0" indent="0" algn="ctr">
              <a:buNone/>
              <a:defRPr lang="en-US" sz="2400" b="1" i="0" cap="none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Text, and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_tex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4523EF82-5C0C-457D-A842-D21D139DE147}" type="datetime1"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C0B0AC39-B6AE-4378-ACF3-03A7559BA986}" type="slidenum">
              <a:t>‹#›</a:t>
            </a:fld>
            <a:endParaRPr lang="en-US"/>
          </a:p>
        </p:txBody>
      </p:sp>
      <p:pic>
        <p:nvPicPr>
          <p:cNvPr id="6" name="Picture 30" descr="corner_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139" y="4638680"/>
            <a:ext cx="4851399" cy="2082799"/>
          </a:xfrm>
          <a:prstGeom prst="rect">
            <a:avLst/>
          </a:prstGeom>
        </p:spPr>
      </p:pic>
      <p:sp>
        <p:nvSpPr>
          <p:cNvPr id="7" name="Rectangle 16"/>
          <p:cNvSpPr/>
          <p:nvPr/>
        </p:nvSpPr>
        <p:spPr>
          <a:xfrm>
            <a:off x="287868" y="1188832"/>
            <a:ext cx="4178300" cy="5315691"/>
          </a:xfrm>
          <a:prstGeom prst="rect">
            <a:avLst/>
          </a:prstGeom>
          <a:solidFill>
            <a:srgbClr val="D6D4CC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47" descr="tap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35" y="858369"/>
            <a:ext cx="2295377" cy="643063"/>
          </a:xfrm>
          <a:prstGeom prst="rect">
            <a:avLst/>
          </a:prstGeom>
        </p:spPr>
      </p:pic>
      <p:pic>
        <p:nvPicPr>
          <p:cNvPr id="9" name="Picture 52" descr="tape_textur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669" y="876232"/>
            <a:ext cx="2214995" cy="625200"/>
          </a:xfrm>
          <a:prstGeom prst="rect">
            <a:avLst/>
          </a:prstGeom>
        </p:spPr>
      </p:pic>
      <p:pic>
        <p:nvPicPr>
          <p:cNvPr id="10" name="Picture 54" descr="corner_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108" y="1822381"/>
            <a:ext cx="4851399" cy="2082799"/>
          </a:xfrm>
          <a:prstGeom prst="rect">
            <a:avLst/>
          </a:prstGeom>
        </p:spPr>
      </p:pic>
      <p:sp>
        <p:nvSpPr>
          <p:cNvPr id="11" name="Rectangle 55"/>
          <p:cNvSpPr/>
          <p:nvPr/>
        </p:nvSpPr>
        <p:spPr>
          <a:xfrm>
            <a:off x="4695824" y="1188832"/>
            <a:ext cx="4178300" cy="24983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pic>
        <p:nvPicPr>
          <p:cNvPr id="12" name="Picture 57" descr="tap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458" y="867301"/>
            <a:ext cx="2295377" cy="643063"/>
          </a:xfrm>
          <a:prstGeom prst="rect">
            <a:avLst/>
          </a:prstGeom>
        </p:spPr>
      </p:pic>
      <p:pic>
        <p:nvPicPr>
          <p:cNvPr id="13" name="Picture 58" descr="tape_textur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858" y="867301"/>
            <a:ext cx="2214995" cy="625200"/>
          </a:xfrm>
          <a:prstGeom prst="rect">
            <a:avLst/>
          </a:prstGeom>
        </p:spPr>
      </p:pic>
      <p:pic>
        <p:nvPicPr>
          <p:cNvPr id="14" name="Picture 59" descr="corner_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341" y="4637292"/>
            <a:ext cx="4851399" cy="2082799"/>
          </a:xfrm>
          <a:prstGeom prst="rect">
            <a:avLst/>
          </a:prstGeom>
        </p:spPr>
      </p:pic>
      <p:sp>
        <p:nvSpPr>
          <p:cNvPr id="15" name="Rectangle 60"/>
          <p:cNvSpPr/>
          <p:nvPr/>
        </p:nvSpPr>
        <p:spPr>
          <a:xfrm>
            <a:off x="4700058" y="4003743"/>
            <a:ext cx="4178300" cy="24983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pic>
        <p:nvPicPr>
          <p:cNvPr id="16" name="Picture 62" descr="tap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91" y="3682212"/>
            <a:ext cx="2295377" cy="643063"/>
          </a:xfrm>
          <a:prstGeom prst="rect">
            <a:avLst/>
          </a:prstGeom>
        </p:spPr>
      </p:pic>
      <p:pic>
        <p:nvPicPr>
          <p:cNvPr id="17" name="Picture 63" descr="tape_textur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092" y="3682212"/>
            <a:ext cx="2214995" cy="625200"/>
          </a:xfrm>
          <a:prstGeom prst="rect">
            <a:avLst/>
          </a:prstGeom>
        </p:spPr>
      </p:pic>
      <p:sp>
        <p:nvSpPr>
          <p:cNvPr id="18" name="Rectangle 24"/>
          <p:cNvSpPr/>
          <p:nvPr/>
        </p:nvSpPr>
        <p:spPr>
          <a:xfrm>
            <a:off x="385233" y="6016332"/>
            <a:ext cx="3997325" cy="4032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9" name="Rectangle 28"/>
          <p:cNvSpPr/>
          <p:nvPr/>
        </p:nvSpPr>
        <p:spPr>
          <a:xfrm>
            <a:off x="4790544" y="6016331"/>
            <a:ext cx="3997325" cy="4032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0" name="Rectangle 26"/>
          <p:cNvSpPr/>
          <p:nvPr/>
        </p:nvSpPr>
        <p:spPr>
          <a:xfrm>
            <a:off x="4790544" y="3186382"/>
            <a:ext cx="3997325" cy="4032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55596" y="103369"/>
            <a:ext cx="8229600" cy="781792"/>
          </a:xfrm>
        </p:spPr>
        <p:txBody>
          <a:bodyPr vert="horz" rtlCol="0" anchor="ctr"/>
          <a:lstStyle>
            <a:lvl1pPr lvl="0">
              <a:defRPr lang="en-US"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41"/>
          <p:cNvSpPr>
            <a:spLocks noGrp="1"/>
          </p:cNvSpPr>
          <p:nvPr>
            <p:ph type="pic" idx="1"/>
          </p:nvPr>
        </p:nvSpPr>
        <p:spPr>
          <a:xfrm>
            <a:off x="385762" y="1689102"/>
            <a:ext cx="3992563" cy="4327230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idx="2"/>
          </p:nvPr>
        </p:nvSpPr>
        <p:spPr>
          <a:xfrm>
            <a:off x="385233" y="6025263"/>
            <a:ext cx="3993091" cy="394294"/>
          </a:xfr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400">
                <a:solidFill>
                  <a:schemeClr val="tx2"/>
                </a:solidFill>
              </a:defRPr>
            </a:lvl1pPr>
            <a:lvl2pPr marL="457200" lvl="1" indent="0">
              <a:buNone/>
              <a:defRPr lang="en-US" sz="1200"/>
            </a:lvl2pPr>
            <a:lvl3pPr marL="914400" lvl="2" indent="0">
              <a:buNone/>
              <a:defRPr lang="en-US" sz="1000"/>
            </a:lvl3pPr>
            <a:lvl4pPr marL="1371600" lvl="3" indent="0">
              <a:buNone/>
              <a:defRPr lang="en-US" sz="900"/>
            </a:lvl4pPr>
            <a:lvl5pPr marL="1828800" lvl="4" indent="0">
              <a:buNone/>
              <a:defRPr lang="en-US" sz="900"/>
            </a:lvl5pPr>
            <a:lvl6pPr marL="2286000" lvl="5" indent="0">
              <a:buNone/>
              <a:defRPr lang="en-US" sz="900"/>
            </a:lvl6pPr>
            <a:lvl7pPr marL="2743200" lvl="6" indent="0">
              <a:buNone/>
              <a:defRPr lang="en-US" sz="900"/>
            </a:lvl7pPr>
            <a:lvl8pPr marL="3200400" lvl="7" indent="0">
              <a:buNone/>
              <a:defRPr lang="en-US" sz="900"/>
            </a:lvl8pPr>
            <a:lvl9pPr marL="3657600" lvl="8" indent="0">
              <a:buNone/>
              <a:defRPr lang="en-US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1"/>
          <p:cNvSpPr>
            <a:spLocks noGrp="1"/>
          </p:cNvSpPr>
          <p:nvPr>
            <p:ph type="pic" idx="3"/>
          </p:nvPr>
        </p:nvSpPr>
        <p:spPr>
          <a:xfrm>
            <a:off x="4795307" y="1544031"/>
            <a:ext cx="3992563" cy="1642351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idx="4"/>
          </p:nvPr>
        </p:nvSpPr>
        <p:spPr>
          <a:xfrm>
            <a:off x="4790544" y="3195313"/>
            <a:ext cx="3993091" cy="394294"/>
          </a:xfr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400">
                <a:solidFill>
                  <a:schemeClr val="tx2"/>
                </a:solidFill>
              </a:defRPr>
            </a:lvl1pPr>
            <a:lvl2pPr marL="457200" lvl="1" indent="0">
              <a:buNone/>
              <a:defRPr lang="en-US" sz="1200"/>
            </a:lvl2pPr>
            <a:lvl3pPr marL="914400" lvl="2" indent="0">
              <a:buNone/>
              <a:defRPr lang="en-US" sz="1000"/>
            </a:lvl3pPr>
            <a:lvl4pPr marL="1371600" lvl="3" indent="0">
              <a:buNone/>
              <a:defRPr lang="en-US" sz="900"/>
            </a:lvl4pPr>
            <a:lvl5pPr marL="1828800" lvl="4" indent="0">
              <a:buNone/>
              <a:defRPr lang="en-US" sz="900"/>
            </a:lvl5pPr>
            <a:lvl6pPr marL="2286000" lvl="5" indent="0">
              <a:buNone/>
              <a:defRPr lang="en-US" sz="900"/>
            </a:lvl6pPr>
            <a:lvl7pPr marL="2743200" lvl="6" indent="0">
              <a:buNone/>
              <a:defRPr lang="en-US" sz="900"/>
            </a:lvl7pPr>
            <a:lvl8pPr marL="3200400" lvl="7" indent="0">
              <a:buNone/>
              <a:defRPr lang="en-US" sz="900"/>
            </a:lvl8pPr>
            <a:lvl9pPr marL="3657600" lvl="8" indent="0">
              <a:buNone/>
              <a:defRPr lang="en-US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1"/>
          <p:cNvSpPr>
            <a:spLocks noGrp="1"/>
          </p:cNvSpPr>
          <p:nvPr>
            <p:ph type="pic" idx="5"/>
          </p:nvPr>
        </p:nvSpPr>
        <p:spPr>
          <a:xfrm>
            <a:off x="4791073" y="4358942"/>
            <a:ext cx="3992563" cy="1657390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idx="6"/>
          </p:nvPr>
        </p:nvSpPr>
        <p:spPr>
          <a:xfrm>
            <a:off x="4790544" y="6025262"/>
            <a:ext cx="3993091" cy="394294"/>
          </a:xfr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400">
                <a:solidFill>
                  <a:schemeClr val="tx2"/>
                </a:solidFill>
              </a:defRPr>
            </a:lvl1pPr>
            <a:lvl2pPr marL="457200" lvl="1" indent="0">
              <a:buNone/>
              <a:defRPr lang="en-US" sz="1200"/>
            </a:lvl2pPr>
            <a:lvl3pPr marL="914400" lvl="2" indent="0">
              <a:buNone/>
              <a:defRPr lang="en-US" sz="1000"/>
            </a:lvl3pPr>
            <a:lvl4pPr marL="1371600" lvl="3" indent="0">
              <a:buNone/>
              <a:defRPr lang="en-US" sz="900"/>
            </a:lvl4pPr>
            <a:lvl5pPr marL="1828800" lvl="4" indent="0">
              <a:buNone/>
              <a:defRPr lang="en-US" sz="900"/>
            </a:lvl5pPr>
            <a:lvl6pPr marL="2286000" lvl="5" indent="0">
              <a:buNone/>
              <a:defRPr lang="en-US" sz="900"/>
            </a:lvl6pPr>
            <a:lvl7pPr marL="2743200" lvl="6" indent="0">
              <a:buNone/>
              <a:defRPr lang="en-US" sz="900"/>
            </a:lvl7pPr>
            <a:lvl8pPr marL="3200400" lvl="7" indent="0">
              <a:buNone/>
              <a:defRPr lang="en-US" sz="900"/>
            </a:lvl8pPr>
            <a:lvl9pPr marL="3657600" lvl="8" indent="0">
              <a:buNone/>
              <a:defRPr lang="en-US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_tex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9" descr="corner_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615" y="1831311"/>
            <a:ext cx="4851399" cy="2082799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292101" y="1197763"/>
            <a:ext cx="4178300" cy="24983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pic>
        <p:nvPicPr>
          <p:cNvPr id="5" name="Picture 47" descr="tap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35" y="876232"/>
            <a:ext cx="2295377" cy="643063"/>
          </a:xfrm>
          <a:prstGeom prst="rect">
            <a:avLst/>
          </a:prstGeom>
        </p:spPr>
      </p:pic>
      <p:pic>
        <p:nvPicPr>
          <p:cNvPr id="6" name="Picture 52" descr="tape_textur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36" y="876232"/>
            <a:ext cx="2214995" cy="625200"/>
          </a:xfrm>
          <a:prstGeom prst="rect">
            <a:avLst/>
          </a:prstGeom>
        </p:spPr>
      </p:pic>
      <p:pic>
        <p:nvPicPr>
          <p:cNvPr id="7" name="Picture 34" descr="corner_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381" y="4646222"/>
            <a:ext cx="4851399" cy="2082799"/>
          </a:xfrm>
          <a:prstGeom prst="rect">
            <a:avLst/>
          </a:prstGeom>
        </p:spPr>
      </p:pic>
      <p:sp>
        <p:nvSpPr>
          <p:cNvPr id="8" name="Rectangle 41"/>
          <p:cNvSpPr/>
          <p:nvPr/>
        </p:nvSpPr>
        <p:spPr>
          <a:xfrm>
            <a:off x="296335" y="4012674"/>
            <a:ext cx="4178300" cy="24983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pic>
        <p:nvPicPr>
          <p:cNvPr id="9" name="Picture 57" descr="tap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969" y="3682212"/>
            <a:ext cx="2295377" cy="643063"/>
          </a:xfrm>
          <a:prstGeom prst="rect">
            <a:avLst/>
          </a:prstGeom>
        </p:spPr>
      </p:pic>
      <p:pic>
        <p:nvPicPr>
          <p:cNvPr id="10" name="Picture 58" descr="tape_textur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369" y="3682212"/>
            <a:ext cx="2214995" cy="625200"/>
          </a:xfrm>
          <a:prstGeom prst="rect">
            <a:avLst/>
          </a:prstGeom>
        </p:spPr>
      </p:pic>
      <p:pic>
        <p:nvPicPr>
          <p:cNvPr id="11" name="Picture 59" descr="corner_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108" y="1822381"/>
            <a:ext cx="4851399" cy="2082799"/>
          </a:xfrm>
          <a:prstGeom prst="rect">
            <a:avLst/>
          </a:prstGeom>
        </p:spPr>
      </p:pic>
      <p:sp>
        <p:nvSpPr>
          <p:cNvPr id="12" name="Rectangle 60"/>
          <p:cNvSpPr/>
          <p:nvPr/>
        </p:nvSpPr>
        <p:spPr>
          <a:xfrm>
            <a:off x="4695824" y="1188832"/>
            <a:ext cx="4178300" cy="24983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pic>
        <p:nvPicPr>
          <p:cNvPr id="13" name="Picture 64" descr="tap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458" y="867301"/>
            <a:ext cx="2295377" cy="643063"/>
          </a:xfrm>
          <a:prstGeom prst="rect">
            <a:avLst/>
          </a:prstGeom>
        </p:spPr>
      </p:pic>
      <p:pic>
        <p:nvPicPr>
          <p:cNvPr id="14" name="Picture 65" descr="tape_textur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858" y="869193"/>
            <a:ext cx="2214995" cy="625200"/>
          </a:xfrm>
          <a:prstGeom prst="rect">
            <a:avLst/>
          </a:prstGeom>
        </p:spPr>
      </p:pic>
      <p:pic>
        <p:nvPicPr>
          <p:cNvPr id="15" name="Picture 66" descr="corner_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341" y="4637292"/>
            <a:ext cx="4851399" cy="2082799"/>
          </a:xfrm>
          <a:prstGeom prst="rect">
            <a:avLst/>
          </a:prstGeom>
        </p:spPr>
      </p:pic>
      <p:sp>
        <p:nvSpPr>
          <p:cNvPr id="16" name="Rectangle 67"/>
          <p:cNvSpPr/>
          <p:nvPr/>
        </p:nvSpPr>
        <p:spPr>
          <a:xfrm>
            <a:off x="4700058" y="4003743"/>
            <a:ext cx="4178300" cy="249832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pic>
        <p:nvPicPr>
          <p:cNvPr id="17" name="Picture 71" descr="tap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91" y="3682212"/>
            <a:ext cx="2295377" cy="643063"/>
          </a:xfrm>
          <a:prstGeom prst="rect">
            <a:avLst/>
          </a:prstGeom>
        </p:spPr>
      </p:pic>
      <p:pic>
        <p:nvPicPr>
          <p:cNvPr id="18" name="Picture 72" descr="tape_textur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092" y="3675172"/>
            <a:ext cx="2214995" cy="6252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5596" y="103369"/>
            <a:ext cx="8229600" cy="781792"/>
          </a:xfrm>
        </p:spPr>
        <p:txBody>
          <a:bodyPr vert="horz" rtlCol="0" anchor="ctr"/>
          <a:lstStyle>
            <a:lvl1pPr lvl="0">
              <a:defRPr lang="en-US"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41"/>
          <p:cNvSpPr>
            <a:spLocks noGrp="1"/>
          </p:cNvSpPr>
          <p:nvPr>
            <p:ph type="pic" idx="1"/>
          </p:nvPr>
        </p:nvSpPr>
        <p:spPr>
          <a:xfrm>
            <a:off x="381000" y="1552963"/>
            <a:ext cx="3992563" cy="2055967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1"/>
          <p:cNvSpPr>
            <a:spLocks noGrp="1"/>
          </p:cNvSpPr>
          <p:nvPr>
            <p:ph type="pic" idx="2"/>
          </p:nvPr>
        </p:nvSpPr>
        <p:spPr>
          <a:xfrm>
            <a:off x="385762" y="4367873"/>
            <a:ext cx="3992563" cy="2056257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1"/>
          <p:cNvSpPr>
            <a:spLocks noGrp="1"/>
          </p:cNvSpPr>
          <p:nvPr>
            <p:ph type="pic" idx="3"/>
          </p:nvPr>
        </p:nvSpPr>
        <p:spPr>
          <a:xfrm>
            <a:off x="4784723" y="1544032"/>
            <a:ext cx="3992563" cy="2055967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1"/>
          <p:cNvSpPr>
            <a:spLocks noGrp="1"/>
          </p:cNvSpPr>
          <p:nvPr>
            <p:ph type="pic" idx="4"/>
          </p:nvPr>
        </p:nvSpPr>
        <p:spPr>
          <a:xfrm>
            <a:off x="4788957" y="4358942"/>
            <a:ext cx="3992563" cy="2056257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E7D8A5A2-B993-4FF9-859E-BF8B0DCA5081}" type="datetime1">
              <a:t>4/18/2015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F8DB4A30-6473-451B-B2CA-124E04BB6775}" type="slidenum">
              <a:t>‹#›</a:t>
            </a:fld>
            <a:endParaRPr lang="en-US"/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835149"/>
            <a:ext cx="7785100" cy="4181475"/>
          </a:xfrm>
        </p:spPr>
        <p:txBody>
          <a:bodyPr vert="horz" rtlCol="0" anchor="t">
            <a:normAutofit/>
          </a:bodyPr>
          <a:lstStyle>
            <a:lvl1pPr marL="255599" lvl="0" indent="-256032" algn="l">
              <a:lnSpc>
                <a:spcPct val="100000"/>
              </a:lnSpc>
              <a:defRPr lang="en-US" sz="2300"/>
            </a:lvl1pPr>
            <a:lvl2pPr marL="502920" lvl="1" indent="-192024" algn="l">
              <a:lnSpc>
                <a:spcPct val="100000"/>
              </a:lnSpc>
              <a:defRPr lang="en-US" sz="2000" i="1"/>
            </a:lvl2pPr>
            <a:lvl3pPr marL="548640" lvl="2" indent="0" algn="l">
              <a:lnSpc>
                <a:spcPct val="100000"/>
              </a:lnSpc>
              <a:defRPr lang="en-US" sz="1800"/>
            </a:lvl3pPr>
            <a:lvl4pPr marL="731520" lvl="3" indent="0" algn="l">
              <a:lnSpc>
                <a:spcPct val="100000"/>
              </a:lnSpc>
              <a:defRPr lang="en-US" sz="1600" i="1"/>
            </a:lvl4pPr>
            <a:lvl5pPr marL="914400" lvl="4" indent="0" algn="l">
              <a:lnSpc>
                <a:spcPct val="100000"/>
              </a:lnSpc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5438FE69-D3C7-4516-B00E-44BCFBAA825D}" type="datetime1"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2EC60D9A-3E7C-4EF3-BEE3-4084D7E72119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_tex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574800" y="4214649"/>
            <a:ext cx="5994400" cy="766231"/>
          </a:xfrm>
        </p:spPr>
        <p:txBody>
          <a:bodyPr vert="horz" rtlCol="0" anchor="t">
            <a:noAutofit/>
          </a:bodyPr>
          <a:lstStyle>
            <a:lvl1pPr marL="0" lvl="0" indent="0" algn="ctr">
              <a:buNone/>
              <a:defRPr lang="en-US" sz="2800" b="1" i="0" cap="none">
                <a:solidFill>
                  <a:schemeClr val="tx2">
                    <a:lumMod val="25000"/>
                  </a:schemeClr>
                </a:solidFill>
                <a:latin typeface="+mn-lt"/>
              </a:defRPr>
            </a:lvl1pPr>
            <a:lvl2pPr marL="457200" lvl="1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"/>
          </p:nvPr>
        </p:nvSpPr>
        <p:spPr>
          <a:xfrm>
            <a:off x="922859" y="1280161"/>
            <a:ext cx="7298282" cy="2721414"/>
          </a:xfrm>
        </p:spPr>
        <p:txBody>
          <a:bodyPr vert="horz" rtlCol="0" anchor="b"/>
          <a:lstStyle>
            <a:lvl1pPr lvl="0" algn="ctr">
              <a:defRPr lang="en-US" sz="5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1835151"/>
            <a:ext cx="3742794" cy="4184649"/>
          </a:xfrm>
        </p:spPr>
        <p:txBody>
          <a:bodyPr vert="horz" rtlCol="0"/>
          <a:lstStyle>
            <a:lvl1pPr marL="255599" lvl="0">
              <a:defRPr lang="en-US" sz="2300">
                <a:latin typeface="+mn-lt"/>
              </a:defRPr>
            </a:lvl1pPr>
            <a:lvl2pPr lvl="1">
              <a:defRPr lang="en-US" sz="2000">
                <a:latin typeface="+mn-lt"/>
              </a:defRPr>
            </a:lvl2pPr>
            <a:lvl3pPr lvl="2">
              <a:defRPr lang="en-US" sz="1800">
                <a:latin typeface="+mn-lt"/>
              </a:defRPr>
            </a:lvl3pPr>
            <a:lvl4pPr lvl="3">
              <a:defRPr lang="en-US" sz="1600">
                <a:latin typeface="+mn-lt"/>
              </a:defRPr>
            </a:lvl4pPr>
            <a:lvl5pPr lvl="4">
              <a:defRPr lang="en-US" sz="1400">
                <a:latin typeface="+mn-lt"/>
              </a:defRPr>
            </a:lvl5pPr>
            <a:lvl6pPr lvl="5">
              <a:defRPr lang="en-US" sz="1800"/>
            </a:lvl6pPr>
            <a:lvl7pPr lvl="6">
              <a:defRPr lang="en-US" sz="1800"/>
            </a:lvl7pPr>
            <a:lvl8pPr lvl="7">
              <a:defRPr lang="en-US" sz="1800"/>
            </a:lvl8pPr>
            <a:lvl9pPr lvl="8">
              <a:defRPr lang="en-US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7709C638-CE8C-4AD6-8900-2A3774114032}" type="datetime1">
              <a:t>4/18/2015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0DD49B14-232F-4B47-A2D2-912A278B4596}" type="slidenum"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2"/>
          </p:nvPr>
        </p:nvSpPr>
        <p:spPr>
          <a:xfrm>
            <a:off x="4721754" y="1835151"/>
            <a:ext cx="3742794" cy="4184649"/>
          </a:xfrm>
        </p:spPr>
        <p:txBody>
          <a:bodyPr vert="horz" rtlCol="0"/>
          <a:lstStyle>
            <a:lvl1pPr marL="274320" lvl="0">
              <a:defRPr lang="en-US" sz="2300"/>
            </a:lvl1pPr>
            <a:lvl2pPr lvl="1">
              <a:defRPr lang="en-US" sz="2000"/>
            </a:lvl2pPr>
            <a:lvl3pPr lvl="2">
              <a:defRPr lang="en-US" sz="1800"/>
            </a:lvl3pPr>
            <a:lvl4pPr lvl="3">
              <a:defRPr lang="en-US" sz="1600"/>
            </a:lvl4pPr>
            <a:lvl5pPr lvl="4">
              <a:defRPr lang="en-US" sz="1400"/>
            </a:lvl5pPr>
            <a:lvl6pPr lvl="5">
              <a:defRPr lang="en-US" sz="1800"/>
            </a:lvl6pPr>
            <a:lvl7pPr lvl="6">
              <a:defRPr lang="en-US" sz="1800"/>
            </a:lvl7pPr>
            <a:lvl8pPr lvl="7">
              <a:defRPr lang="en-US" sz="1800"/>
            </a:lvl8pPr>
            <a:lvl9pPr lvl="8">
              <a:defRPr lang="en-US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8" y="1825625"/>
            <a:ext cx="3741737" cy="828431"/>
          </a:xfrm>
        </p:spPr>
        <p:txBody>
          <a:bodyPr vert="horz" rtlCol="0" anchor="b">
            <a:noAutofit/>
          </a:bodyPr>
          <a:lstStyle>
            <a:lvl1pPr marL="0" lvl="0" indent="0">
              <a:buNone/>
              <a:defRPr lang="en-US" sz="2500" b="1" i="0" cap="none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/>
            </a:lvl2pPr>
            <a:lvl3pPr marL="914400" lvl="2" indent="0">
              <a:buNone/>
              <a:defRPr lang="en-US" sz="1800" b="1"/>
            </a:lvl3pPr>
            <a:lvl4pPr marL="1371600" lvl="3" indent="0">
              <a:buNone/>
              <a:defRPr lang="en-US" sz="1600" b="1"/>
            </a:lvl4pPr>
            <a:lvl5pPr marL="1828800" lvl="4" indent="0">
              <a:buNone/>
              <a:defRPr lang="en-US" sz="1600" b="1"/>
            </a:lvl5pPr>
            <a:lvl6pPr marL="2286000" lvl="5" indent="0">
              <a:buNone/>
              <a:defRPr lang="en-US" sz="1600" b="1"/>
            </a:lvl6pPr>
            <a:lvl7pPr marL="2743200" lvl="6" indent="0">
              <a:buNone/>
              <a:defRPr lang="en-US" sz="1600" b="1"/>
            </a:lvl7pPr>
            <a:lvl8pPr marL="3200400" lvl="7" indent="0">
              <a:buNone/>
              <a:defRPr lang="en-US" sz="1600" b="1"/>
            </a:lvl8pPr>
            <a:lvl9pPr marL="3657600" lvl="8" indent="0">
              <a:buNone/>
              <a:defRPr lang="en-US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68338" y="2800349"/>
            <a:ext cx="3741737" cy="3216275"/>
          </a:xfrm>
        </p:spPr>
        <p:txBody>
          <a:bodyPr vert="horz" rtlCol="0"/>
          <a:lstStyle>
            <a:lvl1pPr marL="274320" lvl="0">
              <a:defRPr lang="en-US" sz="2300"/>
            </a:lvl1pPr>
            <a:lvl2pPr lvl="1">
              <a:defRPr lang="en-US" sz="2000"/>
            </a:lvl2pPr>
            <a:lvl3pPr lvl="2">
              <a:defRPr lang="en-US" sz="1800"/>
            </a:lvl3pPr>
            <a:lvl4pPr lvl="3">
              <a:defRPr lang="en-US" sz="1600"/>
            </a:lvl4pPr>
            <a:lvl5pPr lvl="4">
              <a:defRPr lang="en-US" sz="1400"/>
            </a:lvl5pPr>
            <a:lvl6pPr lvl="5">
              <a:defRPr lang="en-US" sz="1600"/>
            </a:lvl6pPr>
            <a:lvl7pPr lvl="6">
              <a:defRPr lang="en-US" sz="1600"/>
            </a:lvl7pPr>
            <a:lvl8pPr lvl="7">
              <a:defRPr lang="en-US" sz="1600"/>
            </a:lvl8pPr>
            <a:lvl9pPr lvl="8">
              <a:defRPr lang="en-US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A3825E20-2296-4148-A1EE-B46DBE1C975E}" type="datetime1">
              <a:t>4/18/2015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0DB259A7-C6D2-4DFB-8F2A-AD4F6D1A888C}" type="slidenum"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3"/>
          </p:nvPr>
        </p:nvSpPr>
        <p:spPr>
          <a:xfrm>
            <a:off x="4722813" y="1825625"/>
            <a:ext cx="3741737" cy="828431"/>
          </a:xfrm>
        </p:spPr>
        <p:txBody>
          <a:bodyPr vert="horz" rtlCol="0" anchor="b">
            <a:noAutofit/>
          </a:bodyPr>
          <a:lstStyle>
            <a:lvl1pPr marL="0" lvl="0" indent="0">
              <a:buNone/>
              <a:defRPr lang="en-US" sz="2500" b="1" i="0" cap="none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/>
            </a:lvl2pPr>
            <a:lvl3pPr marL="914400" lvl="2" indent="0">
              <a:buNone/>
              <a:defRPr lang="en-US" sz="1800" b="1"/>
            </a:lvl3pPr>
            <a:lvl4pPr marL="1371600" lvl="3" indent="0">
              <a:buNone/>
              <a:defRPr lang="en-US" sz="1600" b="1"/>
            </a:lvl4pPr>
            <a:lvl5pPr marL="1828800" lvl="4" indent="0">
              <a:buNone/>
              <a:defRPr lang="en-US" sz="1600" b="1"/>
            </a:lvl5pPr>
            <a:lvl6pPr marL="2286000" lvl="5" indent="0">
              <a:buNone/>
              <a:defRPr lang="en-US" sz="1600" b="1"/>
            </a:lvl6pPr>
            <a:lvl7pPr marL="2743200" lvl="6" indent="0">
              <a:buNone/>
              <a:defRPr lang="en-US" sz="1600" b="1"/>
            </a:lvl7pPr>
            <a:lvl8pPr marL="3200400" lvl="7" indent="0">
              <a:buNone/>
              <a:defRPr lang="en-US" sz="1600" b="1"/>
            </a:lvl8pPr>
            <a:lvl9pPr marL="3657600" lvl="8" indent="0">
              <a:buNone/>
              <a:defRPr lang="en-US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4"/>
          </p:nvPr>
        </p:nvSpPr>
        <p:spPr>
          <a:xfrm>
            <a:off x="4722813" y="2800349"/>
            <a:ext cx="3741737" cy="3216275"/>
          </a:xfrm>
        </p:spPr>
        <p:txBody>
          <a:bodyPr vert="horz" rtlCol="0"/>
          <a:lstStyle>
            <a:lvl1pPr marL="274320" lvl="0">
              <a:defRPr lang="en-US" sz="2300"/>
            </a:lvl1pPr>
            <a:lvl2pPr lvl="1">
              <a:defRPr lang="en-US" sz="2000"/>
            </a:lvl2pPr>
            <a:lvl3pPr lvl="2">
              <a:defRPr lang="en-US" sz="1800"/>
            </a:lvl3pPr>
            <a:lvl4pPr lvl="3">
              <a:defRPr lang="en-US" sz="1600"/>
            </a:lvl4pPr>
            <a:lvl5pPr lvl="4">
              <a:defRPr lang="en-US" sz="1400"/>
            </a:lvl5pPr>
            <a:lvl6pPr lvl="5">
              <a:defRPr lang="en-US" sz="1600"/>
            </a:lvl6pPr>
            <a:lvl7pPr lvl="6">
              <a:defRPr lang="en-US" sz="1600"/>
            </a:lvl7pPr>
            <a:lvl8pPr lvl="7">
              <a:defRPr lang="en-US" sz="1600"/>
            </a:lvl8pPr>
            <a:lvl9pPr lvl="8">
              <a:defRPr lang="en-US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952C8D89-A946-4406-87C6-1CB36F0B9FAE}" type="datetime1"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781C8BF4-7A62-4C28-98DB-D723972E8712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/>
          <p:nvPr/>
        </p:nvSpPr>
        <p:spPr>
          <a:xfrm>
            <a:off x="6330950" y="65172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lvl="0" algn="r" rtl="0">
              <a:defRPr lang="en-US"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lvl="1" algn="l" rtl="0">
              <a:defRPr lang="en-US" sz="180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>
                <a:solidFill>
                  <a:schemeClr val="tx1"/>
                </a:solidFill>
                <a:latin typeface="+mn-lt"/>
              </a:defRPr>
            </a:lvl9pPr>
          </a:lstStyle>
          <a:p>
            <a:fld id="{E8B16961-16BB-446D-85DF-20E610F4D608}" type="slidenum">
              <a:t>‹#›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CB031968-2928-43CD-BF18-8DA5ED800D45}" type="datetime1">
              <a:t>4/18/2015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4ECE6D3B-F74D-466C-A281-9A38AFEE69D1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ckground_tex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4" descr="chalkboard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8" y="155630"/>
            <a:ext cx="4429990" cy="6546740"/>
          </a:xfrm>
          <a:prstGeom prst="rect">
            <a:avLst/>
          </a:prstGeom>
        </p:spPr>
      </p:pic>
      <p:pic>
        <p:nvPicPr>
          <p:cNvPr id="4" name="Picture 25" descr="chalkboard_3_gradient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1" descr="corner_shad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640" y="4472523"/>
            <a:ext cx="4851399" cy="2082799"/>
          </a:xfrm>
          <a:prstGeom prst="rect">
            <a:avLst/>
          </a:prstGeom>
        </p:spPr>
      </p:pic>
      <p:sp>
        <p:nvSpPr>
          <p:cNvPr id="6" name="Rectangle 17"/>
          <p:cNvSpPr/>
          <p:nvPr/>
        </p:nvSpPr>
        <p:spPr>
          <a:xfrm>
            <a:off x="4610101" y="673101"/>
            <a:ext cx="4254500" cy="566949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pic>
        <p:nvPicPr>
          <p:cNvPr id="7" name="Picture 27" descr="chalkboard_3_dus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22" y="193213"/>
            <a:ext cx="4340676" cy="640383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/>
          </p:nvPr>
        </p:nvSpPr>
        <p:spPr>
          <a:xfrm>
            <a:off x="388934" y="1871003"/>
            <a:ext cx="3404129" cy="4360464"/>
          </a:xfrm>
        </p:spPr>
        <p:txBody>
          <a:bodyPr vert="horz" rtlCol="0">
            <a:normAutofit/>
          </a:bodyPr>
          <a:lstStyle>
            <a:lvl1pPr marL="0" lvl="0" indent="0">
              <a:buNone/>
              <a:defRPr lang="en-US" sz="2300">
                <a:solidFill>
                  <a:schemeClr val="tx2"/>
                </a:solidFill>
              </a:defRPr>
            </a:lvl1pPr>
            <a:lvl2pPr marL="457200" lvl="1" indent="0">
              <a:buNone/>
              <a:defRPr lang="en-US" sz="1200"/>
            </a:lvl2pPr>
            <a:lvl3pPr marL="914400" lvl="2" indent="0">
              <a:buNone/>
              <a:defRPr lang="en-US" sz="1000"/>
            </a:lvl3pPr>
            <a:lvl4pPr marL="1371600" lvl="3" indent="0">
              <a:buNone/>
              <a:defRPr lang="en-US" sz="900"/>
            </a:lvl4pPr>
            <a:lvl5pPr marL="1828800" lvl="4" indent="0">
              <a:buNone/>
              <a:defRPr lang="en-US" sz="900"/>
            </a:lvl5pPr>
            <a:lvl6pPr marL="2286000" lvl="5" indent="0">
              <a:buNone/>
              <a:defRPr lang="en-US" sz="900"/>
            </a:lvl6pPr>
            <a:lvl7pPr marL="2743200" lvl="6" indent="0">
              <a:buNone/>
              <a:defRPr lang="en-US" sz="900"/>
            </a:lvl7pPr>
            <a:lvl8pPr marL="3200400" lvl="7" indent="0">
              <a:buNone/>
              <a:defRPr lang="en-US" sz="900"/>
            </a:lvl8pPr>
            <a:lvl9pPr marL="3657600" lvl="8" indent="0">
              <a:buNone/>
              <a:defRPr lang="en-US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8BDB034E-AAFB-43D7-9AFF-F39C779AD966}" type="datetime1">
              <a:t>4/18/2015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722813" y="1053900"/>
            <a:ext cx="4027487" cy="5177567"/>
          </a:xfrm>
        </p:spPr>
        <p:txBody>
          <a:bodyPr vert="horz" rtlCol="0"/>
          <a:lstStyle>
            <a:lvl1pPr marL="274320" lvl="0">
              <a:buClr>
                <a:schemeClr val="bg2">
                  <a:lumMod val="25000"/>
                </a:schemeClr>
              </a:buClr>
              <a:defRPr lang="en-US" sz="2300">
                <a:solidFill>
                  <a:schemeClr val="accent1"/>
                </a:solidFill>
              </a:defRPr>
            </a:lvl1pPr>
            <a:lvl2pPr lvl="1">
              <a:buClr>
                <a:schemeClr val="bg2">
                  <a:lumMod val="25000"/>
                </a:schemeClr>
              </a:buClr>
              <a:defRPr lang="en-US" sz="2000">
                <a:solidFill>
                  <a:schemeClr val="accent1"/>
                </a:solidFill>
              </a:defRPr>
            </a:lvl2pPr>
            <a:lvl3pPr lvl="2">
              <a:buClr>
                <a:schemeClr val="bg2">
                  <a:lumMod val="25000"/>
                </a:schemeClr>
              </a:buClr>
              <a:defRPr lang="en-US" sz="1800">
                <a:solidFill>
                  <a:schemeClr val="accent1"/>
                </a:solidFill>
              </a:defRPr>
            </a:lvl3pPr>
            <a:lvl4pPr lvl="3">
              <a:buClr>
                <a:schemeClr val="bg2">
                  <a:lumMod val="25000"/>
                </a:schemeClr>
              </a:buClr>
              <a:defRPr lang="en-US" sz="1600">
                <a:solidFill>
                  <a:schemeClr val="accent1"/>
                </a:solidFill>
              </a:defRPr>
            </a:lvl4pPr>
            <a:lvl5pPr lvl="4">
              <a:buClr>
                <a:schemeClr val="bg2">
                  <a:lumMod val="25000"/>
                </a:schemeClr>
              </a:buClr>
              <a:defRPr lang="en-US" sz="1400">
                <a:solidFill>
                  <a:schemeClr val="accent1"/>
                </a:solidFill>
              </a:defRPr>
            </a:lvl5pPr>
            <a:lvl6pPr lvl="5">
              <a:defRPr lang="en-US" sz="1600"/>
            </a:lvl6pPr>
            <a:lvl7pPr lvl="6">
              <a:defRPr lang="en-US" sz="1600"/>
            </a:lvl7pPr>
            <a:lvl8pPr lvl="7">
              <a:defRPr lang="en-US" sz="1600"/>
            </a:lvl8pPr>
            <a:lvl9pPr lvl="8">
              <a:defRPr lang="en-US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74C2BD80-083F-4841-B45E-B00B15B3530D}" type="slidenum">
              <a:t>‹#›</a:t>
            </a:fld>
            <a:endParaRPr lang="en-US"/>
          </a:p>
        </p:txBody>
      </p:sp>
      <p:pic>
        <p:nvPicPr>
          <p:cNvPr id="13" name="Picture 31" descr="tape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824" y="368502"/>
            <a:ext cx="2295377" cy="643063"/>
          </a:xfrm>
          <a:prstGeom prst="rect">
            <a:avLst/>
          </a:prstGeom>
        </p:spPr>
      </p:pic>
      <p:pic>
        <p:nvPicPr>
          <p:cNvPr id="14" name="Picture 33" descr="tape_texture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796" y="368967"/>
            <a:ext cx="2214995" cy="625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idx="2"/>
          </p:nvPr>
        </p:nvSpPr>
        <p:spPr>
          <a:xfrm>
            <a:off x="376995" y="548641"/>
            <a:ext cx="3456451" cy="1026942"/>
          </a:xfrm>
        </p:spPr>
        <p:txBody>
          <a:bodyPr vert="horz" rtlCol="0"/>
          <a:lstStyle>
            <a:lvl1pPr lvl="0">
              <a:defRPr lang="en-US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3" descr="C:\Users\Travis Young\Documents\My Dropbox\inkd custom clients\Zoho\Sprint 01\12_Marketing_Employees_Real-time\V3 Final\PNGs\chalkline_sho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512" y="1678500"/>
            <a:ext cx="3384551" cy="7143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ckground_tex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4" descr="chalkboard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8" y="155630"/>
            <a:ext cx="4429990" cy="6546740"/>
          </a:xfrm>
          <a:prstGeom prst="rect">
            <a:avLst/>
          </a:prstGeom>
        </p:spPr>
      </p:pic>
      <p:pic>
        <p:nvPicPr>
          <p:cNvPr id="4" name="Picture 25" descr="chalkboard_3_gradient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7" descr="chalkboard_3_du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22" y="193213"/>
            <a:ext cx="4340676" cy="6403837"/>
          </a:xfrm>
          <a:prstGeom prst="rect">
            <a:avLst/>
          </a:prstGeom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90A6F12E-6A5A-40C6-9CD4-8656C446FFE9}" type="datetime1">
              <a:t>4/18/2015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>
              <a:defRPr lang="en-US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9CD37F10-E9ED-4473-8E60-5C80B82BB29F}" type="slidenum">
              <a:t>‹#›</a:t>
            </a:fld>
            <a:endParaRPr lang="en-US"/>
          </a:p>
        </p:txBody>
      </p:sp>
      <p:sp>
        <p:nvSpPr>
          <p:cNvPr id="9" name="Rectangle 28"/>
          <p:cNvSpPr/>
          <p:nvPr/>
        </p:nvSpPr>
        <p:spPr>
          <a:xfrm>
            <a:off x="4610101" y="673101"/>
            <a:ext cx="4254500" cy="566949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" name="Picture Placeholder 30"/>
          <p:cNvSpPr>
            <a:spLocks noGrp="1"/>
          </p:cNvSpPr>
          <p:nvPr>
            <p:ph type="pic"/>
          </p:nvPr>
        </p:nvSpPr>
        <p:spPr>
          <a:xfrm>
            <a:off x="4723200" y="1054800"/>
            <a:ext cx="4028400" cy="5176800"/>
          </a:xfrm>
        </p:spPr>
        <p:txBody>
          <a:bodyPr vert="horz" rtlCol="0" anchor="ctr"/>
          <a:lstStyle>
            <a:lvl1pPr lvl="0">
              <a:defRPr lang="en-US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388934" y="1871003"/>
            <a:ext cx="3404129" cy="4360464"/>
          </a:xfrm>
        </p:spPr>
        <p:txBody>
          <a:bodyPr vert="horz" rtlCol="0">
            <a:normAutofit/>
          </a:bodyPr>
          <a:lstStyle>
            <a:lvl1pPr marL="0" lvl="0" indent="0">
              <a:buNone/>
              <a:defRPr lang="en-US" sz="2300">
                <a:solidFill>
                  <a:schemeClr val="tx2"/>
                </a:solidFill>
              </a:defRPr>
            </a:lvl1pPr>
            <a:lvl2pPr marL="457200" lvl="1" indent="0">
              <a:buNone/>
              <a:defRPr lang="en-US" sz="1200"/>
            </a:lvl2pPr>
            <a:lvl3pPr marL="914400" lvl="2" indent="0">
              <a:buNone/>
              <a:defRPr lang="en-US" sz="1000"/>
            </a:lvl3pPr>
            <a:lvl4pPr marL="1371600" lvl="3" indent="0">
              <a:buNone/>
              <a:defRPr lang="en-US" sz="900"/>
            </a:lvl4pPr>
            <a:lvl5pPr marL="1828800" lvl="4" indent="0">
              <a:buNone/>
              <a:defRPr lang="en-US" sz="900"/>
            </a:lvl5pPr>
            <a:lvl6pPr marL="2286000" lvl="5" indent="0">
              <a:buNone/>
              <a:defRPr lang="en-US" sz="900"/>
            </a:lvl6pPr>
            <a:lvl7pPr marL="2743200" lvl="6" indent="0">
              <a:buNone/>
              <a:defRPr lang="en-US" sz="900"/>
            </a:lvl7pPr>
            <a:lvl8pPr marL="3200400" lvl="7" indent="0">
              <a:buNone/>
              <a:defRPr lang="en-US" sz="900"/>
            </a:lvl8pPr>
            <a:lvl9pPr marL="3657600" lvl="8" indent="0">
              <a:buNone/>
              <a:defRPr lang="en-US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idx="2"/>
          </p:nvPr>
        </p:nvSpPr>
        <p:spPr>
          <a:xfrm>
            <a:off x="376995" y="548641"/>
            <a:ext cx="3456451" cy="1026942"/>
          </a:xfrm>
        </p:spPr>
        <p:txBody>
          <a:bodyPr vert="horz" rtlCol="0"/>
          <a:lstStyle>
            <a:lvl1pPr lvl="0">
              <a:defRPr lang="en-US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3" descr="C:\Users\Travis Young\Documents\My Dropbox\inkd custom clients\Zoho\Sprint 01\12_Marketing_Employees_Real-time\V3 Final\PNGs\chalkline_sho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12" y="1678500"/>
            <a:ext cx="3384551" cy="71437"/>
          </a:xfrm>
          <a:prstGeom prst="rect">
            <a:avLst/>
          </a:prstGeom>
          <a:noFill/>
        </p:spPr>
      </p:pic>
      <p:pic>
        <p:nvPicPr>
          <p:cNvPr id="14" name="Picture 32" descr="corner_shad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640" y="4472523"/>
            <a:ext cx="4851399" cy="2082799"/>
          </a:xfrm>
          <a:prstGeom prst="rect">
            <a:avLst/>
          </a:prstGeom>
        </p:spPr>
      </p:pic>
      <p:pic>
        <p:nvPicPr>
          <p:cNvPr id="15" name="Picture 33" descr="tape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824" y="368502"/>
            <a:ext cx="2295377" cy="643063"/>
          </a:xfrm>
          <a:prstGeom prst="rect">
            <a:avLst/>
          </a:prstGeom>
        </p:spPr>
      </p:pic>
      <p:pic>
        <p:nvPicPr>
          <p:cNvPr id="16" name="Picture 35" descr="tape_texture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0796" y="368967"/>
            <a:ext cx="2214995" cy="625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ackground_textur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5" descr="chalkboard_2-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6" descr="Chalkboard_2_gradient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5981" y="307464"/>
            <a:ext cx="8592039" cy="6243071"/>
          </a:xfrm>
          <a:prstGeom prst="rect">
            <a:avLst/>
          </a:prstGeom>
        </p:spPr>
      </p:pic>
      <p:pic>
        <p:nvPicPr>
          <p:cNvPr id="5" name="Picture 17" descr="chalkboard_2_dust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139" y="231547"/>
            <a:ext cx="9110061" cy="6394905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9450" y="1843089"/>
            <a:ext cx="7785100" cy="4202111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79450" y="542140"/>
            <a:ext cx="7785100" cy="724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" y="65172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B8BF3AB3-3AD8-45E8-974C-6BEDD395B537}" type="datetime1">
              <a:t>4/18/2015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72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0950" y="65172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2590CC09-97A9-43F3-8746-BF8E8CAB0B14}" type="slidenum">
              <a:t>‹#›</a:t>
            </a:fld>
            <a:endParaRPr lang="en-US"/>
          </a:p>
        </p:txBody>
      </p:sp>
      <p:pic>
        <p:nvPicPr>
          <p:cNvPr id="11" name="Picture 18" descr="chalkline-01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5073" y="1402808"/>
            <a:ext cx="7573854" cy="7145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spcBef>
          <a:spcPct val="0"/>
        </a:spcBef>
        <a:buNone/>
        <a:defRPr lang="en-US" sz="2800" i="0" cap="none" baseline="0">
          <a:solidFill>
            <a:schemeClr val="bg2"/>
          </a:solidFill>
          <a:latin typeface="+mj-lt"/>
        </a:defRPr>
      </a:lvl1pPr>
    </p:titleStyle>
    <p:bodyStyle>
      <a:lvl1pPr marL="255599" lvl="0" indent="-256032" algn="l" rtl="0">
        <a:spcBef>
          <a:spcPct val="20000"/>
        </a:spcBef>
        <a:buClr>
          <a:srgbClr val="87A9A9"/>
        </a:buClr>
        <a:buFont typeface="Arial"/>
        <a:buChar char="•"/>
        <a:defRPr lang="en-US" sz="2300" i="0">
          <a:solidFill>
            <a:schemeClr val="bg2"/>
          </a:solidFill>
          <a:latin typeface="+mn-lt"/>
        </a:defRPr>
      </a:lvl1pPr>
      <a:lvl2pPr marL="502920" lvl="1" indent="-192024" algn="l" rtl="0">
        <a:spcBef>
          <a:spcPct val="20000"/>
        </a:spcBef>
        <a:buClr>
          <a:srgbClr val="87A9A9"/>
        </a:buClr>
        <a:buFont typeface="Arial"/>
        <a:buChar char="–"/>
        <a:defRPr lang="en-US" sz="2000" i="1">
          <a:solidFill>
            <a:schemeClr val="bg2"/>
          </a:solidFill>
          <a:latin typeface="+mn-lt"/>
        </a:defRPr>
      </a:lvl2pPr>
      <a:lvl3pPr marL="548640" lvl="2" indent="0" algn="l" rtl="0">
        <a:spcBef>
          <a:spcPct val="20000"/>
        </a:spcBef>
        <a:buClr>
          <a:srgbClr val="87A9A9"/>
        </a:buClr>
        <a:buFont typeface="Arial"/>
        <a:buChar char="•"/>
        <a:defRPr lang="en-US" sz="1800" i="0">
          <a:solidFill>
            <a:schemeClr val="bg2"/>
          </a:solidFill>
          <a:latin typeface="+mn-lt"/>
        </a:defRPr>
      </a:lvl3pPr>
      <a:lvl4pPr marL="731520" lvl="3" indent="0" algn="l" rtl="0">
        <a:spcBef>
          <a:spcPct val="20000"/>
        </a:spcBef>
        <a:buClr>
          <a:srgbClr val="87A9A9"/>
        </a:buClr>
        <a:buFont typeface="Arial"/>
        <a:buChar char="–"/>
        <a:defRPr lang="en-US" sz="1600" i="1">
          <a:solidFill>
            <a:schemeClr val="bg2"/>
          </a:solidFill>
          <a:latin typeface="+mn-lt"/>
        </a:defRPr>
      </a:lvl4pPr>
      <a:lvl5pPr marL="914400" lvl="4" indent="0" algn="l" rtl="0">
        <a:spcBef>
          <a:spcPct val="20000"/>
        </a:spcBef>
        <a:buClr>
          <a:srgbClr val="87A9A9"/>
        </a:buClr>
        <a:buFont typeface="Arial"/>
        <a:buChar char="»"/>
        <a:defRPr lang="en-US" sz="1400" i="0">
          <a:solidFill>
            <a:schemeClr val="bg2"/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»"/>
        <a:defRPr lang="en-US" sz="1400" i="0">
          <a:solidFill>
            <a:schemeClr val="bg2"/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»"/>
        <a:defRPr lang="en-US" sz="1400" i="0">
          <a:solidFill>
            <a:schemeClr val="bg2"/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»"/>
        <a:defRPr lang="en-US" sz="1400" i="0">
          <a:solidFill>
            <a:schemeClr val="bg2"/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»"/>
        <a:defRPr lang="en-US" sz="1400" i="0">
          <a:solidFill>
            <a:schemeClr val="bg2"/>
          </a:solidFill>
          <a:latin typeface="+mn-lt"/>
        </a:defRPr>
      </a:lvl9pPr>
    </p:bodyStyle>
    <p:otherStyle>
      <a:lvl1pPr marL="0" lvl="0" algn="l" rtl="0">
        <a:defRPr lang="en-US" sz="1800">
          <a:solidFill>
            <a:schemeClr val="tx1"/>
          </a:solidFill>
          <a:latin typeface="+mn-lt"/>
        </a:defRPr>
      </a:lvl1pPr>
      <a:lvl2pPr marL="457200" lvl="1" algn="l" rtl="0">
        <a:defRPr lang="en-US" sz="1800">
          <a:solidFill>
            <a:schemeClr val="tx1"/>
          </a:solidFill>
          <a:latin typeface="+mn-lt"/>
        </a:defRPr>
      </a:lvl2pPr>
      <a:lvl3pPr marL="914400" lvl="2" algn="l" rtl="0">
        <a:defRPr lang="en-US" sz="1800">
          <a:solidFill>
            <a:schemeClr val="tx1"/>
          </a:solidFill>
          <a:latin typeface="+mn-lt"/>
        </a:defRPr>
      </a:lvl3pPr>
      <a:lvl4pPr marL="1371600" lvl="3" algn="l" rtl="0">
        <a:defRPr lang="en-US" sz="1800">
          <a:solidFill>
            <a:schemeClr val="tx1"/>
          </a:solidFill>
          <a:latin typeface="+mn-lt"/>
        </a:defRPr>
      </a:lvl4pPr>
      <a:lvl5pPr marL="1828800" lvl="4" algn="l" rtl="0">
        <a:defRPr lang="en-US" sz="1800">
          <a:solidFill>
            <a:schemeClr val="tx1"/>
          </a:solidFill>
          <a:latin typeface="+mn-lt"/>
        </a:defRPr>
      </a:lvl5pPr>
      <a:lvl6pPr marL="2286000" lvl="5" algn="l" rtl="0">
        <a:defRPr lang="en-US" sz="1800">
          <a:solidFill>
            <a:schemeClr val="tx1"/>
          </a:solidFill>
          <a:latin typeface="+mn-lt"/>
        </a:defRPr>
      </a:lvl6pPr>
      <a:lvl7pPr marL="2743200" lvl="6" algn="l" rtl="0">
        <a:defRPr lang="en-US" sz="1800">
          <a:solidFill>
            <a:schemeClr val="tx1"/>
          </a:solidFill>
          <a:latin typeface="+mn-lt"/>
        </a:defRPr>
      </a:lvl7pPr>
      <a:lvl8pPr marL="3200400" lvl="7" algn="l" rtl="0">
        <a:defRPr lang="en-US" sz="1800">
          <a:solidFill>
            <a:schemeClr val="tx1"/>
          </a:solidFill>
          <a:latin typeface="+mn-lt"/>
        </a:defRPr>
      </a:lvl8pPr>
      <a:lvl9pPr marL="3657600" lvl="8" algn="l" rtl="0">
        <a:defRPr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Writing Across the Curriculum Chapter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1867" y="4174066"/>
            <a:ext cx="5543540" cy="1195375"/>
          </a:xfrm>
        </p:spPr>
        <p:txBody>
          <a:bodyPr vert="horz" rtlCol="0"/>
          <a:lstStyle/>
          <a:p>
            <a:r>
              <a:rPr lang="en-US"/>
              <a:t>Krystal Bare</a:t>
            </a:r>
          </a:p>
          <a:p>
            <a:r>
              <a:rPr lang="en-US"/>
              <a:t>Kristina Lacroix Malone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sz="3200"/>
              <a:t>Organizing Principle</a:t>
            </a: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r>
              <a:rPr lang="en-US" sz="3200"/>
              <a:t>Writing activates learning by helping students to explore, clarify, and think deeply about the ideas and concepts they encounter in reading.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4" y="1040148"/>
            <a:ext cx="8235432" cy="4767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/>
          </p:nvPr>
        </p:nvSpPr>
        <p:spPr/>
        <p:txBody>
          <a:bodyPr vert="horz" rtlCol="0"/>
          <a:lstStyle/>
          <a:p>
            <a:pPr marL="342900" indent="-342900">
              <a:buFont typeface="Arial"/>
              <a:buChar char="•"/>
            </a:pPr>
            <a:r>
              <a:rPr lang="en-US" sz="2000"/>
              <a:t>Make writing a multimedia experience. Example: combining a video shot to a piece of poetry they have written, or write a script for a short film.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/>
              <a:t>Use new technology to make it easer for student to collaborate.  Example:  Zoho Show and Prezi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Blogs - This will teach students to write to a wider audience.</a:t>
            </a:r>
          </a:p>
          <a:p>
            <a:pPr marL="19050" indent="0">
              <a:buNone/>
            </a:pPr>
            <a:endParaRPr lang="en-US" b="1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Compose writing using various tools in the classroom. Ex. Tablets</a:t>
            </a:r>
          </a:p>
          <a:p>
            <a:endParaRPr lang="en-US" b="1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Find a real world application. Ex. online forums, research based websites, compare products. </a:t>
            </a:r>
          </a:p>
          <a:p>
            <a:pPr marL="19050" indent="0">
              <a:buNone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idx="2"/>
          </p:nvPr>
        </p:nvSpPr>
        <p:spPr>
          <a:xfrm>
            <a:off x="376995" y="262686"/>
            <a:ext cx="3456451" cy="1407250"/>
          </a:xfrm>
        </p:spPr>
        <p:txBody>
          <a:bodyPr vert="horz" rtlCol="0"/>
          <a:lstStyle/>
          <a:p>
            <a:pPr algn="ctr"/>
            <a:r>
              <a:rPr lang="en-US" sz="2400"/>
              <a:t>Ideas for Using Technology to Teach Writing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/>
              <a:t>Writing across 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r>
              <a:rPr lang="en-US"/>
              <a:t>Writing to Learn</a:t>
            </a:r>
          </a:p>
          <a:p>
            <a:r>
              <a:rPr lang="en-US"/>
              <a:t>Academic Journals</a:t>
            </a:r>
          </a:p>
          <a:p>
            <a:r>
              <a:rPr lang="en-US"/>
              <a:t>Integrating Reading and Writing </a:t>
            </a:r>
          </a:p>
          <a:p>
            <a:r>
              <a:rPr lang="en-US"/>
              <a:t>Writing in Disciplines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pPr marL="0" indent="0">
              <a:buNone/>
            </a:pPr>
            <a:r>
              <a:rPr lang="en-US" sz="3200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Writing to learn</a:t>
            </a:r>
          </a:p>
          <a:p>
            <a:r>
              <a:rPr lang="en-US"/>
              <a:t>Dialogues</a:t>
            </a:r>
          </a:p>
          <a:p>
            <a:r>
              <a:rPr lang="en-US"/>
              <a:t>Admit/Exit Slips</a:t>
            </a:r>
          </a:p>
          <a:p>
            <a:r>
              <a:rPr lang="en-US"/>
              <a:t>Biopoems</a:t>
            </a:r>
          </a:p>
          <a:p>
            <a:r>
              <a:rPr lang="en-US"/>
              <a:t>Unsent Letters </a:t>
            </a:r>
          </a:p>
          <a:p>
            <a:r>
              <a:rPr lang="en-US"/>
              <a:t>POVGs</a:t>
            </a:r>
          </a:p>
          <a:p>
            <a:r>
              <a:rPr lang="en-US"/>
              <a:t>Microthemes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2"/>
          </p:nvPr>
        </p:nvSpPr>
        <p:spPr>
          <a:xfrm>
            <a:off x="4267046" y="1835151"/>
            <a:ext cx="4197502" cy="4184649"/>
          </a:xfrm>
        </p:spPr>
        <p:txBody>
          <a:bodyPr vert="horz" rtlCol="0"/>
          <a:lstStyle/>
          <a:p>
            <a:pPr marL="19050" indent="0">
              <a:buNone/>
            </a:pPr>
            <a:r>
              <a:rPr lang="en-US" sz="3200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Academic Journals</a:t>
            </a:r>
          </a:p>
          <a:p>
            <a:r>
              <a:rPr lang="en-US"/>
              <a:t>Response Journals</a:t>
            </a:r>
          </a:p>
          <a:p>
            <a:r>
              <a:rPr lang="en-US"/>
              <a:t>Learning Logs</a:t>
            </a:r>
          </a:p>
          <a:p>
            <a:r>
              <a:rPr lang="en-US"/>
              <a:t>Double Entry Journals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/>
        <p:txBody>
          <a:bodyPr vert="horz" rtlCol="0"/>
          <a:lstStyle/>
          <a:p>
            <a:r>
              <a:rPr lang="en-US"/>
              <a:t>Integrating reading and writing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2"/>
          </p:nvPr>
        </p:nvSpPr>
        <p:spPr/>
        <p:txBody>
          <a:bodyPr vert="horz" rtlCol="0"/>
          <a:lstStyle/>
          <a:p>
            <a:r>
              <a:rPr lang="en-US"/>
              <a:t>Exploration</a:t>
            </a:r>
          </a:p>
          <a:p>
            <a:r>
              <a:rPr lang="en-US"/>
              <a:t>Motivation</a:t>
            </a:r>
          </a:p>
          <a:p>
            <a:r>
              <a:rPr lang="en-US"/>
              <a:t>Clarification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3"/>
          </p:nvPr>
        </p:nvSpPr>
        <p:spPr/>
        <p:txBody>
          <a:bodyPr vert="horz" rtlCol="0"/>
          <a:lstStyle/>
          <a:p>
            <a:r>
              <a:rPr lang="en-US"/>
              <a:t>Writing in Disciplines</a:t>
            </a:r>
          </a:p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4"/>
          </p:nvPr>
        </p:nvSpPr>
        <p:spPr/>
        <p:txBody>
          <a:bodyPr vert="horz" rtlCol="0"/>
          <a:lstStyle/>
          <a:p>
            <a:r>
              <a:rPr lang="en-US"/>
              <a:t>RAFT Writing</a:t>
            </a:r>
          </a:p>
          <a:p>
            <a:r>
              <a:rPr lang="en-US"/>
              <a:t>Guiding the Writing Process</a:t>
            </a:r>
          </a:p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:7:0" val="4"/>
  <p:tag name="fontWeight:1:0:0" val="4"/>
  <p:tag name="fontWeight:1:6:0" val="4"/>
  <p:tag name="fontWeight:1:4:0" val="4"/>
  <p:tag name="fontWeight:1:5:0" val="4"/>
  <p:tag name="fontWeight:1:1:0" val="4"/>
  <p:tag name="fontWeight:0:0:0" val="4"/>
  <p:tag name="fontWeight:1:3:0" val="4"/>
  <p:tag name="fontWeight:1:2:0" val="4"/>
  <p:tag name="fontWeight:1:8:0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9:0:0" val="4"/>
  <p:tag name="LAYOUT" val="threePicAnd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7:0:0" val="4"/>
  <p:tag name="LAYOUT" val="fourPic"/>
</p:tagLst>
</file>

<file path=ppt/theme/theme1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694F36"/>
      </a:dk2>
      <a:lt2>
        <a:srgbClr val="D6D4CC"/>
      </a:lt2>
      <a:accent1>
        <a:srgbClr val="87A9A9"/>
      </a:accent1>
      <a:accent2>
        <a:srgbClr val="95835D"/>
      </a:accent2>
      <a:accent3>
        <a:srgbClr val="7B85FD"/>
      </a:accent3>
      <a:accent4>
        <a:srgbClr val="DDBF73"/>
      </a:accent4>
      <a:accent5>
        <a:srgbClr val="C27061"/>
      </a:accent5>
      <a:accent6>
        <a:srgbClr val="AAB667"/>
      </a:accent6>
      <a:hlink>
        <a:srgbClr val="87A9A9"/>
      </a:hlink>
      <a:folHlink>
        <a:srgbClr val="876361"/>
      </a:folHlink>
    </a:clrScheme>
    <a:fontScheme name="Chalkboard">
      <a:majorFont>
        <a:latin typeface="Cabin Sketch"/>
        <a:ea typeface=""/>
        <a:cs typeface=""/>
      </a:majorFont>
      <a:minorFont>
        <a:latin typeface="Roboto"/>
        <a:ea typeface=""/>
        <a:cs typeface=""/>
      </a:minorFont>
    </a:fontScheme>
    <a:fmtScheme name="Chalkboard">
      <a:fillStyleLst>
        <a:solidFill>
          <a:schemeClr val="phClr"/>
        </a:solidFill>
        <a:solidFill>
          <a:schemeClr val="phClr">
            <a:tint val="75000"/>
            <a:satMod val="125000"/>
          </a:schemeClr>
        </a:solidFill>
        <a:solidFill>
          <a:schemeClr val="phClr">
            <a:tint val="75000"/>
            <a:satMod val="300000"/>
          </a:schemeClr>
        </a:solidFill>
      </a:fillStyleLst>
      <a:lnStyleLst>
        <a:ln w="25400" cap="flat">
          <a:solidFill>
            <a:schemeClr val="phClr">
              <a:shade val="75000"/>
              <a:satMod val="104999"/>
            </a:schemeClr>
          </a:solidFill>
          <a:prstDash val="solid"/>
        </a:ln>
        <a:ln w="38100" cap="flat">
          <a:solidFill>
            <a:schemeClr val="phClr"/>
          </a:solidFill>
          <a:prstDash val="solid"/>
        </a:ln>
        <a:ln w="4445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60000"/>
                <a:satMod val="350000"/>
              </a:schemeClr>
            </a:gs>
            <a:gs pos="30000">
              <a:schemeClr val="phClr">
                <a:tint val="60000"/>
                <a:shade val="99000"/>
                <a:satMod val="350000"/>
              </a:schemeClr>
            </a:gs>
            <a:gs pos="100000">
              <a:schemeClr val="phClr">
                <a:tint val="100000"/>
                <a:shade val="20000"/>
                <a:satMod val="255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694F36"/>
      </a:dk2>
      <a:lt2>
        <a:srgbClr val="D6D4CC"/>
      </a:lt2>
      <a:accent1>
        <a:srgbClr val="87A9A9"/>
      </a:accent1>
      <a:accent2>
        <a:srgbClr val="95835D"/>
      </a:accent2>
      <a:accent3>
        <a:srgbClr val="7B85FD"/>
      </a:accent3>
      <a:accent4>
        <a:srgbClr val="DDBF73"/>
      </a:accent4>
      <a:accent5>
        <a:srgbClr val="C27061"/>
      </a:accent5>
      <a:accent6>
        <a:srgbClr val="AAB667"/>
      </a:accent6>
      <a:hlink>
        <a:srgbClr val="87A9A9"/>
      </a:hlink>
      <a:folHlink>
        <a:srgbClr val="876361"/>
      </a:folHlink>
    </a:clrScheme>
    <a:fontScheme name="Chalkboard">
      <a:majorFont>
        <a:latin typeface="Cabin Sketch"/>
        <a:ea typeface=""/>
        <a:cs typeface=""/>
      </a:majorFont>
      <a:minorFont>
        <a:latin typeface="Roboto"/>
        <a:ea typeface=""/>
        <a:cs typeface=""/>
      </a:minorFont>
    </a:fontScheme>
    <a:fmtScheme name="Chalkboard">
      <a:fillStyleLst>
        <a:solidFill>
          <a:schemeClr val="phClr"/>
        </a:solidFill>
        <a:solidFill>
          <a:schemeClr val="phClr">
            <a:tint val="75000"/>
            <a:satMod val="125000"/>
          </a:schemeClr>
        </a:solidFill>
        <a:solidFill>
          <a:schemeClr val="phClr">
            <a:tint val="75000"/>
            <a:satMod val="300000"/>
          </a:schemeClr>
        </a:solidFill>
      </a:fillStyleLst>
      <a:lnStyleLst>
        <a:ln w="25400" cap="flat">
          <a:solidFill>
            <a:schemeClr val="phClr">
              <a:shade val="75000"/>
              <a:satMod val="104999"/>
            </a:schemeClr>
          </a:solidFill>
          <a:prstDash val="solid"/>
        </a:ln>
        <a:ln w="38100" cap="flat">
          <a:solidFill>
            <a:schemeClr val="phClr"/>
          </a:solidFill>
          <a:prstDash val="solid"/>
        </a:ln>
        <a:ln w="4445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60000"/>
                <a:satMod val="350000"/>
              </a:schemeClr>
            </a:gs>
            <a:gs pos="30000">
              <a:schemeClr val="phClr">
                <a:tint val="60000"/>
                <a:shade val="99000"/>
                <a:satMod val="350000"/>
              </a:schemeClr>
            </a:gs>
            <a:gs pos="100000">
              <a:schemeClr val="phClr">
                <a:tint val="100000"/>
                <a:shade val="20000"/>
                <a:satMod val="255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Chalkboard</vt:lpstr>
      <vt:lpstr>Writing Across the Curriculum Chapter 9</vt:lpstr>
      <vt:lpstr>Organizing Principle </vt:lpstr>
      <vt:lpstr>PowerPoint Presentation</vt:lpstr>
      <vt:lpstr>Ideas for Using Technology to Teach Writing</vt:lpstr>
      <vt:lpstr>Writing across the Curriculum</vt:lpstr>
      <vt:lpstr>PowerPoint Presentation</vt:lpstr>
      <vt:lpstr>PowerPoint Presentation</vt:lpstr>
    </vt:vector>
  </TitlesOfParts>
  <Company>Zoho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Zoho Show</dc:creator>
  <cp:lastModifiedBy>user</cp:lastModifiedBy>
  <cp:revision>1</cp:revision>
  <dcterms:created xsi:type="dcterms:W3CDTF">2010-03-09T10:03:29Z</dcterms:created>
  <dcterms:modified xsi:type="dcterms:W3CDTF">2015-04-19T02:44:48Z</dcterms:modified>
</cp:coreProperties>
</file>